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483F"/>
    <a:srgbClr val="3E1A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183" autoAdjust="0"/>
  </p:normalViewPr>
  <p:slideViewPr>
    <p:cSldViewPr snapToGrid="0">
      <p:cViewPr>
        <p:scale>
          <a:sx n="60" d="100"/>
          <a:sy n="60" d="100"/>
        </p:scale>
        <p:origin x="-1038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33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Core game loop:</a:t>
            </a:r>
          </a:p>
          <a:p>
            <a:pPr lvl="1"/>
            <a:r>
              <a:rPr lang="en-GB" dirty="0"/>
              <a:t>Observe the level and potential paths through it.</a:t>
            </a:r>
          </a:p>
          <a:p>
            <a:pPr lvl="1"/>
            <a:r>
              <a:rPr lang="en-GB" dirty="0"/>
              <a:t>Decide on the optimal path through the map.</a:t>
            </a:r>
          </a:p>
          <a:p>
            <a:pPr lvl="1"/>
            <a:r>
              <a:rPr lang="en-GB" dirty="0"/>
              <a:t>Decide the method to achieve that route (ground movement/grapple/glide)</a:t>
            </a:r>
          </a:p>
          <a:p>
            <a:pPr lvl="1"/>
            <a:r>
              <a:rPr lang="en-GB" dirty="0"/>
              <a:t>Execute.</a:t>
            </a:r>
          </a:p>
          <a:p>
            <a:endParaRPr lang="en-GB" dirty="0"/>
          </a:p>
          <a:p>
            <a:r>
              <a:rPr lang="en-GB" dirty="0"/>
              <a:t>Overall goal:</a:t>
            </a:r>
          </a:p>
          <a:p>
            <a:pPr lvl="1"/>
            <a:r>
              <a:rPr lang="en-GB" dirty="0"/>
              <a:t>Obtain 3 nuts before anyone else.</a:t>
            </a:r>
          </a:p>
          <a:p>
            <a:pPr lvl="2"/>
            <a:r>
              <a:rPr lang="en-GB" dirty="0"/>
              <a:t>Descend the hill</a:t>
            </a:r>
          </a:p>
          <a:p>
            <a:pPr lvl="2"/>
            <a:r>
              <a:rPr lang="en-GB" dirty="0"/>
              <a:t>Grab a nut</a:t>
            </a:r>
          </a:p>
          <a:p>
            <a:pPr lvl="2"/>
            <a:r>
              <a:rPr lang="en-GB" dirty="0"/>
              <a:t>Return to 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43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QAUHddXAp0&amp;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wXIQ6d5BxYU&amp;feature=youtu.b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5" y="74858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80" y="4261788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4" y="3207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ED534F-A991-4E89-BFA6-62449C870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57" y="1646300"/>
            <a:ext cx="2983293" cy="3844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B2C33A-3D86-494C-831C-49E185BA4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3" y="2569299"/>
            <a:ext cx="3414407" cy="2151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46F16AB-849B-4477-A6EB-C6E5431CA61C}"/>
              </a:ext>
            </a:extLst>
          </p:cNvPr>
          <p:cNvSpPr txBox="1"/>
          <p:nvPr/>
        </p:nvSpPr>
        <p:spPr>
          <a:xfrm>
            <a:off x="1906817" y="5776059"/>
            <a:ext cx="773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</a:t>
            </a:r>
            <a:r>
              <a:rPr lang="en-GB" dirty="0" err="1"/>
              <a:t>Zachari</a:t>
            </a:r>
            <a:r>
              <a:rPr lang="en-GB" dirty="0"/>
              <a:t> Cooper – Rebecca </a:t>
            </a:r>
            <a:r>
              <a:rPr lang="en-GB" dirty="0" err="1"/>
              <a:t>Brannum</a:t>
            </a:r>
            <a:r>
              <a:rPr lang="en-GB" dirty="0"/>
              <a:t>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3" y="2655597"/>
            <a:ext cx="3607941" cy="18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</a:t>
            </a:r>
            <a:r>
              <a:rPr lang="en-GB" dirty="0"/>
              <a:t>is </a:t>
            </a:r>
            <a:r>
              <a:rPr lang="en-GB" i="1" dirty="0" smtClean="0"/>
              <a:t>Go Nuts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3538855"/>
          </a:xfrm>
        </p:spPr>
        <p:txBody>
          <a:bodyPr/>
          <a:lstStyle/>
          <a:p>
            <a:r>
              <a:rPr lang="en-GB" dirty="0"/>
              <a:t>A competitive networked multiplayer </a:t>
            </a:r>
            <a:r>
              <a:rPr lang="en-GB" dirty="0" smtClean="0"/>
              <a:t>racing game</a:t>
            </a:r>
          </a:p>
          <a:p>
            <a:r>
              <a:rPr lang="en-GB" dirty="0" smtClean="0"/>
              <a:t>3-5 players</a:t>
            </a:r>
            <a:endParaRPr lang="en-GB" dirty="0"/>
          </a:p>
          <a:p>
            <a:r>
              <a:rPr lang="en-GB" dirty="0"/>
              <a:t>Simultaneous, symmetric </a:t>
            </a:r>
            <a:r>
              <a:rPr lang="en-GB" dirty="0" smtClean="0"/>
              <a:t>gameplay</a:t>
            </a:r>
            <a:endParaRPr lang="en-GB" dirty="0"/>
          </a:p>
          <a:p>
            <a:r>
              <a:rPr lang="en-GB" dirty="0"/>
              <a:t>PC </a:t>
            </a:r>
            <a:r>
              <a:rPr lang="en-GB" dirty="0" smtClean="0"/>
              <a:t>standalone</a:t>
            </a:r>
          </a:p>
          <a:p>
            <a:r>
              <a:rPr lang="en-GB" dirty="0" smtClean="0"/>
              <a:t>Keyboard &amp; Mouse</a:t>
            </a:r>
            <a:endParaRPr lang="en-GB" dirty="0"/>
          </a:p>
          <a:p>
            <a:r>
              <a:rPr lang="en-GB" dirty="0"/>
              <a:t>Approx. 6 minutes of desired playtime per </a:t>
            </a:r>
            <a:r>
              <a:rPr lang="en-GB" dirty="0" smtClean="0"/>
              <a:t>round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steamuserimages-a.akamaihd.net/ugc/36345672124925996/8A0CF7DE61FB332303E8C4447EA50D673DE9DEDF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455" y="3976061"/>
            <a:ext cx="2020563" cy="271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43D610-4505-47F9-8744-87865539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Who is </a:t>
            </a:r>
            <a:r>
              <a:rPr lang="en-GB" dirty="0"/>
              <a:t>it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AD7357-80CD-434C-A730-12B8A62A8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Males aged 10-15</a:t>
            </a:r>
          </a:p>
          <a:p>
            <a:endParaRPr lang="en-GB" dirty="0"/>
          </a:p>
          <a:p>
            <a:r>
              <a:rPr lang="en-GB" dirty="0"/>
              <a:t>Fans of mascot-driven games (e.g. Ratchet and Clank, Sonic etc.).</a:t>
            </a:r>
          </a:p>
          <a:p>
            <a:r>
              <a:rPr lang="en-GB" dirty="0"/>
              <a:t>Interested in multiplayer competitive skill-based games (TF2).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BB4250-BB84-4AC9-883A-0733A04A65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 descr="http://www.smashbros.com/images/character/sonic/m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55" y="3886200"/>
            <a:ext cx="2770505" cy="277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ignette.wikia.nocookie.net/ratchet/images/c/ca/Ratchet_All-Stars.png/revision/latest/scale-to-width-down/180?cb=201209061105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3" y="3954488"/>
            <a:ext cx="1978025" cy="271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90" y="4035434"/>
            <a:ext cx="1755730" cy="25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6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E6AB90-DF75-472E-AD77-3775F01A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Emotions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EA60D7-4061-409A-8161-30DF4AA1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357574"/>
            <a:ext cx="3585165" cy="4351338"/>
          </a:xfrm>
        </p:spPr>
        <p:txBody>
          <a:bodyPr/>
          <a:lstStyle/>
          <a:p>
            <a:r>
              <a:rPr lang="en-GB" dirty="0"/>
              <a:t>Tension and release</a:t>
            </a:r>
          </a:p>
          <a:p>
            <a:r>
              <a:rPr lang="en-GB" dirty="0"/>
              <a:t>Fiero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Physical challenges</a:t>
            </a:r>
          </a:p>
          <a:p>
            <a:pPr lvl="1"/>
            <a:r>
              <a:rPr lang="en-GB" dirty="0"/>
              <a:t>Twitch</a:t>
            </a:r>
          </a:p>
          <a:p>
            <a:pPr lvl="1"/>
            <a:r>
              <a:rPr lang="en-GB" dirty="0"/>
              <a:t>Dexterity</a:t>
            </a:r>
          </a:p>
          <a:p>
            <a:pPr lvl="1"/>
            <a:r>
              <a:rPr lang="en-GB" dirty="0"/>
              <a:t>Precision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1B2568-12CC-4C2F-B04D-B5FDE1AFA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88A2E33-672F-496D-9FED-A7EDEB426E8B}"/>
              </a:ext>
            </a:extLst>
          </p:cNvPr>
          <p:cNvSpPr txBox="1">
            <a:spLocks/>
          </p:cNvSpPr>
          <p:nvPr/>
        </p:nvSpPr>
        <p:spPr>
          <a:xfrm>
            <a:off x="4900336" y="3394818"/>
            <a:ext cx="3585165" cy="2962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r>
              <a:rPr lang="en-GB" dirty="0"/>
              <a:t>Mental challenges</a:t>
            </a:r>
          </a:p>
          <a:p>
            <a:pPr lvl="1"/>
            <a:r>
              <a:rPr lang="en-GB" dirty="0"/>
              <a:t>Prediction</a:t>
            </a:r>
          </a:p>
          <a:p>
            <a:pPr lvl="1"/>
            <a:r>
              <a:rPr lang="en-GB" dirty="0"/>
              <a:t>Strategy</a:t>
            </a:r>
          </a:p>
          <a:p>
            <a:pPr lvl="1"/>
            <a:r>
              <a:rPr lang="en-GB" dirty="0"/>
              <a:t>Memorisation</a:t>
            </a:r>
          </a:p>
          <a:p>
            <a:pPr lvl="1"/>
            <a:r>
              <a:rPr lang="en-GB" dirty="0"/>
              <a:t>Coordination</a:t>
            </a:r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94B06A-984C-4517-A89C-2217CCE7E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31" b="89878" l="10000" r="90000">
                        <a14:foregroundMark x1="29833" y1="14572" x2="32167" y2="9344"/>
                        <a14:foregroundMark x1="30667" y1="13682" x2="36167" y2="9121"/>
                        <a14:foregroundMark x1="32167" y1="8788" x2="32167" y2="8788"/>
                        <a14:foregroundMark x1="29833" y1="12903" x2="26833" y2="10456"/>
                        <a14:foregroundMark x1="38167" y1="23026" x2="44833" y2="15573"/>
                        <a14:foregroundMark x1="42500" y1="16685" x2="39667" y2="19577"/>
                        <a14:foregroundMark x1="39500" y1="18799" x2="42667" y2="16129"/>
                        <a14:foregroundMark x1="38667" y1="20245" x2="43167" y2="16129"/>
                        <a14:foregroundMark x1="49667" y1="19577" x2="54500" y2="22469"/>
                        <a14:foregroundMark x1="55333" y1="23137" x2="49500" y2="18687"/>
                        <a14:foregroundMark x1="54333" y1="23026" x2="53167" y2="19577"/>
                        <a14:foregroundMark x1="53000" y1="21913" x2="50000" y2="19021"/>
                        <a14:foregroundMark x1="63333" y1="24917" x2="61500" y2="33927"/>
                        <a14:foregroundMark x1="61500" y1="33927" x2="48333" y2="29255"/>
                        <a14:foregroundMark x1="66167" y1="28365" x2="65500" y2="26363"/>
                        <a14:foregroundMark x1="68500" y1="26919" x2="72500" y2="28142"/>
                        <a14:foregroundMark x1="67667" y1="27697" x2="72500" y2="31257"/>
                        <a14:foregroundMark x1="28167" y1="23693" x2="37833" y2="68743"/>
                        <a14:foregroundMark x1="37833" y1="68743" x2="37500" y2="58398"/>
                        <a14:foregroundMark x1="37500" y1="58398" x2="39167" y2="69633"/>
                        <a14:foregroundMark x1="39167" y1="69633" x2="29000" y2="76307"/>
                        <a14:foregroundMark x1="29000" y1="76307" x2="36333" y2="68187"/>
                        <a14:foregroundMark x1="36333" y1="68187" x2="38167" y2="58509"/>
                        <a14:foregroundMark x1="38167" y1="58509" x2="29000" y2="40378"/>
                        <a14:foregroundMark x1="29000" y1="40378" x2="28500" y2="30701"/>
                        <a14:foregroundMark x1="28500" y1="30701" x2="33000" y2="40267"/>
                        <a14:foregroundMark x1="33000" y1="40267" x2="32000" y2="49722"/>
                        <a14:foregroundMark x1="32000" y1="49722" x2="37333" y2="67853"/>
                        <a14:foregroundMark x1="37333" y1="67853" x2="37000" y2="58065"/>
                        <a14:foregroundMark x1="37000" y1="58065" x2="35500" y2="69077"/>
                        <a14:foregroundMark x1="33000" y1="8231" x2="32500" y2="8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"/>
          <a:stretch/>
        </p:blipFill>
        <p:spPr>
          <a:xfrm>
            <a:off x="8397953" y="2665733"/>
            <a:ext cx="3615708" cy="5410233"/>
          </a:xfrm>
          <a:prstGeom prst="rect">
            <a:avLst/>
          </a:prstGeom>
        </p:spPr>
      </p:pic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9E27CA8B-87AE-4836-AFE1-237EF243FF12}"/>
              </a:ext>
            </a:extLst>
          </p:cNvPr>
          <p:cNvSpPr/>
          <p:nvPr/>
        </p:nvSpPr>
        <p:spPr>
          <a:xfrm rot="10514183">
            <a:off x="8657617" y="1303506"/>
            <a:ext cx="97276" cy="194553"/>
          </a:xfrm>
          <a:prstGeom prst="trapezoid">
            <a:avLst/>
          </a:prstGeom>
          <a:solidFill>
            <a:srgbClr val="70483F"/>
          </a:solidFill>
          <a:ln>
            <a:solidFill>
              <a:srgbClr val="704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ttp://www.pngall.com/wp-content/uploads/2016/02/Acorn-PNG-2.png">
            <a:extLst>
              <a:ext uri="{FF2B5EF4-FFF2-40B4-BE49-F238E27FC236}">
                <a16:creationId xmlns:a16="http://schemas.microsoft.com/office/drawing/2014/main" xmlns="" id="{9E2A1BC0-34D3-487F-ADD1-D464A60A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0631">
            <a:off x="7886393" y="1512218"/>
            <a:ext cx="1851431" cy="123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ameLoopPNG.png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3100" y="1148889"/>
            <a:ext cx="5261726" cy="52617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552A35DA-0C5D-44FA-9872-AC54B0A3A4D7}"/>
              </a:ext>
            </a:extLst>
          </p:cNvPr>
          <p:cNvSpPr/>
          <p:nvPr/>
        </p:nvSpPr>
        <p:spPr>
          <a:xfrm>
            <a:off x="3056644" y="3204035"/>
            <a:ext cx="177319" cy="203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ACCF0E-D6FE-421E-BA99-91383EEB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do they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9F1976A-F61B-4422-9B67-C0F0012520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5BD8BDC-A299-4E5C-9207-6B1ABA39F3E9}"/>
              </a:ext>
            </a:extLst>
          </p:cNvPr>
          <p:cNvSpPr txBox="1">
            <a:spLocks/>
          </p:cNvSpPr>
          <p:nvPr/>
        </p:nvSpPr>
        <p:spPr>
          <a:xfrm>
            <a:off x="1098446" y="2934833"/>
            <a:ext cx="10233800" cy="2283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3200" dirty="0"/>
              <a:t>Overall goal:</a:t>
            </a:r>
          </a:p>
          <a:p>
            <a:pPr marL="457200" lvl="1" indent="0" algn="r">
              <a:buNone/>
            </a:pPr>
            <a:r>
              <a:rPr lang="en-GB" sz="2800" dirty="0"/>
              <a:t>Obtain 3 nuts before anyone else.</a:t>
            </a:r>
          </a:p>
          <a:p>
            <a:pPr marL="914400" lvl="2" indent="0" algn="r">
              <a:buNone/>
            </a:pPr>
            <a:r>
              <a:rPr lang="en-GB" sz="2400" dirty="0"/>
              <a:t>Descend the hill</a:t>
            </a:r>
          </a:p>
          <a:p>
            <a:pPr marL="914400" lvl="2" indent="0" algn="r">
              <a:buNone/>
            </a:pPr>
            <a:r>
              <a:rPr lang="en-GB" sz="2400" dirty="0"/>
              <a:t>Grab a nut</a:t>
            </a:r>
          </a:p>
          <a:p>
            <a:pPr marL="914400" lvl="2" indent="0" algn="r">
              <a:buNone/>
            </a:pPr>
            <a:r>
              <a:rPr lang="en-GB" sz="2400" dirty="0"/>
              <a:t>Return to 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1BCDF80-65A3-4CB9-9B75-EAC219AA4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9" y="2473150"/>
            <a:ext cx="1981528" cy="19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8718C7-CAD2-4A55-8CED-01B5365C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does it look like?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AE12B24-F807-495D-90F7-62B7790B1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881998"/>
            <a:ext cx="2326704" cy="1938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DD0372-F361-4655-AFE7-2855BB164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A4961E7-DDCE-492B-9E32-EA4461B5A6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3"/>
          <a:stretch/>
        </p:blipFill>
        <p:spPr>
          <a:xfrm>
            <a:off x="904876" y="4782806"/>
            <a:ext cx="2325434" cy="1586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97A64EE-AE78-46DC-B8C0-26A00BA282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19" y="3455211"/>
            <a:ext cx="3080658" cy="173287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090707" y="2457450"/>
            <a:ext cx="5892800" cy="331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516D49CA-B0F7-4E22-BD32-A5CDD1926868}"/>
              </a:ext>
            </a:extLst>
          </p:cNvPr>
          <p:cNvCxnSpPr>
            <a:cxnSpLocks/>
          </p:cNvCxnSpPr>
          <p:nvPr/>
        </p:nvCxnSpPr>
        <p:spPr>
          <a:xfrm>
            <a:off x="5486400" y="4378796"/>
            <a:ext cx="60430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5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185D28-3B81-4B35-B6F7-3DCAF5E3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Gameplay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06DB27-579B-48E2-ACEB-09CAC9579B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C224F6-28B1-4A42-864A-2ED9DA88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263" y="2571634"/>
            <a:ext cx="7785473" cy="12078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b="1" u="sng" dirty="0" smtClean="0">
                <a:solidFill>
                  <a:schemeClr val="tx1"/>
                </a:solidFill>
                <a:hlinkClick r:id="rId3"/>
              </a:rPr>
              <a:t>Player Perspective</a:t>
            </a:r>
            <a:endParaRPr lang="en-GB" sz="4000" b="1" u="sng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453839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4000" b="1" dirty="0" smtClean="0">
                <a:hlinkClick r:id="rId4"/>
              </a:rPr>
              <a:t>Multiplayer Gameplay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9293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75E444-1504-4EB6-99F0-27C062A2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C2A57B-51BB-44D6-A6D0-2EF8F6F37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455" y="2441374"/>
            <a:ext cx="10233800" cy="4351338"/>
          </a:xfrm>
        </p:spPr>
        <p:txBody>
          <a:bodyPr/>
          <a:lstStyle/>
          <a:p>
            <a:r>
              <a:rPr lang="en-GB" dirty="0"/>
              <a:t>Enjoyed the multiplayer</a:t>
            </a:r>
          </a:p>
          <a:p>
            <a:r>
              <a:rPr lang="en-GB" dirty="0"/>
              <a:t>The grappling mechanics were fun to use</a:t>
            </a:r>
          </a:p>
          <a:p>
            <a:r>
              <a:rPr lang="en-GB" dirty="0"/>
              <a:t>“I had no idea where to go”</a:t>
            </a:r>
          </a:p>
          <a:p>
            <a:r>
              <a:rPr lang="en-GB" dirty="0" smtClean="0"/>
              <a:t>Hard </a:t>
            </a:r>
            <a:r>
              <a:rPr lang="en-GB" dirty="0"/>
              <a:t>to scale some of the buildings</a:t>
            </a:r>
          </a:p>
          <a:p>
            <a:r>
              <a:rPr lang="en-GB" dirty="0"/>
              <a:t>Couldn’t see the grapple cooldown timer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9EA258-D179-4AF5-91C9-08A033D12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24946" r="24889" b="9806"/>
          <a:stretch/>
        </p:blipFill>
        <p:spPr bwMode="auto">
          <a:xfrm>
            <a:off x="817233" y="2480207"/>
            <a:ext cx="4322326" cy="236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2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4D6BEF-CAC3-4E5F-94C1-42D03EF7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56754D-69A4-432A-A381-04F413EB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314356"/>
            <a:ext cx="10233800" cy="1003033"/>
          </a:xfrm>
        </p:spPr>
        <p:txBody>
          <a:bodyPr/>
          <a:lstStyle/>
          <a:p>
            <a:r>
              <a:rPr lang="en-GB" dirty="0"/>
              <a:t>Level design </a:t>
            </a:r>
            <a:r>
              <a:rPr lang="en-GB" dirty="0" smtClean="0"/>
              <a:t>changes/iterations</a:t>
            </a:r>
            <a:endParaRPr lang="en-GB" dirty="0"/>
          </a:p>
          <a:p>
            <a:pPr lvl="1"/>
            <a:r>
              <a:rPr lang="en-GB" dirty="0" smtClean="0"/>
              <a:t>Lighting/layout/guidance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E8F705F-E7A0-4D58-949D-E7A6147924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41F66B2-4920-4C66-9023-DAB1E5D25A69}"/>
              </a:ext>
            </a:extLst>
          </p:cNvPr>
          <p:cNvSpPr txBox="1">
            <a:spLocks/>
          </p:cNvSpPr>
          <p:nvPr/>
        </p:nvSpPr>
        <p:spPr>
          <a:xfrm>
            <a:off x="1120000" y="3317389"/>
            <a:ext cx="10233800" cy="16655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UI design and </a:t>
            </a:r>
            <a:r>
              <a:rPr lang="en-GB" dirty="0" smtClean="0"/>
              <a:t>implementation</a:t>
            </a:r>
          </a:p>
          <a:p>
            <a:r>
              <a:rPr lang="en-GB" dirty="0" smtClean="0"/>
              <a:t>Implement player interaction mechanics</a:t>
            </a:r>
            <a:endParaRPr lang="en-GB" dirty="0"/>
          </a:p>
          <a:p>
            <a:r>
              <a:rPr lang="en-GB" dirty="0"/>
              <a:t>Further playtesting</a:t>
            </a:r>
          </a:p>
          <a:p>
            <a:r>
              <a:rPr lang="en-GB" dirty="0"/>
              <a:t>Player character texturing / animations</a:t>
            </a:r>
          </a:p>
          <a:p>
            <a:endParaRPr lang="en-GB" dirty="0"/>
          </a:p>
        </p:txBody>
      </p:sp>
      <p:pic>
        <p:nvPicPr>
          <p:cNvPr id="2051" name="Picture 3" descr="E:\squirr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19" y="1881769"/>
            <a:ext cx="4257686" cy="41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3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620</TotalTime>
  <Words>244</Words>
  <Application>Microsoft Office PowerPoint</Application>
  <PresentationFormat>Custom</PresentationFormat>
  <Paragraphs>65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Depth</vt:lpstr>
      <vt:lpstr>PowerPoint Presentation</vt:lpstr>
      <vt:lpstr>What is Go Nuts?</vt:lpstr>
      <vt:lpstr>Who is it for?</vt:lpstr>
      <vt:lpstr>Emotions and Challenges</vt:lpstr>
      <vt:lpstr>What do they do?</vt:lpstr>
      <vt:lpstr>What does it look like?</vt:lpstr>
      <vt:lpstr>The Gameplay</vt:lpstr>
      <vt:lpstr>Feedback</vt:lpstr>
      <vt:lpstr>Going forward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Elliot Page (s175883)</cp:lastModifiedBy>
  <cp:revision>74</cp:revision>
  <dcterms:created xsi:type="dcterms:W3CDTF">2017-11-03T10:30:16Z</dcterms:created>
  <dcterms:modified xsi:type="dcterms:W3CDTF">2017-11-08T12:09:28Z</dcterms:modified>
</cp:coreProperties>
</file>